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8" r:id="rId2"/>
    <p:sldId id="257" r:id="rId3"/>
    <p:sldId id="266" r:id="rId4"/>
    <p:sldId id="267" r:id="rId5"/>
    <p:sldId id="265"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8/26/2021</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8/26/2021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8/26/2021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8/26/2021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8/26/2021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8/26/2021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8/26/2021</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8/26/2021</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solidFill>
                  <a:srgbClr val="C00000"/>
                </a:solidFill>
              </a:rPr>
              <a:t>Learning Objective</a:t>
            </a:r>
          </a:p>
        </p:txBody>
      </p:sp>
      <p:sp>
        <p:nvSpPr>
          <p:cNvPr id="3" name="Content Placeholder 2"/>
          <p:cNvSpPr>
            <a:spLocks noGrp="1"/>
          </p:cNvSpPr>
          <p:nvPr>
            <p:ph idx="1"/>
          </p:nvPr>
        </p:nvSpPr>
        <p:spPr>
          <a:xfrm>
            <a:off x="1089891" y="2004291"/>
            <a:ext cx="9964963" cy="1810327"/>
          </a:xfrm>
        </p:spPr>
        <p:txBody>
          <a:bodyPr>
            <a:noAutofit/>
          </a:bodyPr>
          <a:lstStyle/>
          <a:p>
            <a:pPr marL="0" indent="0" algn="ctr">
              <a:buNone/>
            </a:pPr>
            <a:r>
              <a:rPr lang="en-US" sz="2800" dirty="0"/>
              <a:t>To learn more about the SAT and to review what to bring on </a:t>
            </a:r>
          </a:p>
          <a:p>
            <a:pPr marL="0" indent="0" algn="ctr">
              <a:buNone/>
            </a:pPr>
            <a:r>
              <a:rPr lang="en-US" sz="2800" dirty="0"/>
              <a:t>Test Day. </a:t>
            </a:r>
          </a:p>
        </p:txBody>
      </p:sp>
      <p:sp>
        <p:nvSpPr>
          <p:cNvPr id="4" name="TextBox 3"/>
          <p:cNvSpPr txBox="1"/>
          <p:nvPr/>
        </p:nvSpPr>
        <p:spPr>
          <a:xfrm>
            <a:off x="3062052" y="3168676"/>
            <a:ext cx="6382327" cy="2123658"/>
          </a:xfrm>
          <a:prstGeom prst="rect">
            <a:avLst/>
          </a:prstGeom>
          <a:noFill/>
        </p:spPr>
        <p:txBody>
          <a:bodyPr wrap="square" rtlCol="0">
            <a:spAutoFit/>
          </a:bodyPr>
          <a:lstStyle/>
          <a:p>
            <a:pPr algn="ctr"/>
            <a:r>
              <a:rPr lang="en-US" sz="3600" dirty="0">
                <a:solidFill>
                  <a:srgbClr val="C00000"/>
                </a:solidFill>
              </a:rPr>
              <a:t>Agenda:</a:t>
            </a:r>
          </a:p>
          <a:p>
            <a:pPr algn="ctr"/>
            <a:r>
              <a:rPr lang="en-US" sz="3200" dirty="0">
                <a:solidFill>
                  <a:srgbClr val="C00000"/>
                </a:solidFill>
              </a:rPr>
              <a:t> </a:t>
            </a:r>
            <a:r>
              <a:rPr lang="en-US" sz="3200" dirty="0"/>
              <a:t>1. Announcements</a:t>
            </a:r>
          </a:p>
          <a:p>
            <a:pPr algn="ctr"/>
            <a:r>
              <a:rPr lang="en-US" sz="3200" dirty="0"/>
              <a:t>2. SAT Reminders</a:t>
            </a:r>
          </a:p>
          <a:p>
            <a:pPr algn="ctr"/>
            <a:r>
              <a:rPr lang="en-US" sz="3200" dirty="0"/>
              <a:t>3. Checklist</a:t>
            </a:r>
            <a:endParaRPr lang="en-US" dirty="0"/>
          </a:p>
        </p:txBody>
      </p:sp>
    </p:spTree>
    <p:extLst>
      <p:ext uri="{BB962C8B-B14F-4D97-AF65-F5344CB8AC3E}">
        <p14:creationId xmlns:p14="http://schemas.microsoft.com/office/powerpoint/2010/main" val="1324941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b="1" dirty="0"/>
              <a:t>This Week’s Announcements</a:t>
            </a:r>
          </a:p>
        </p:txBody>
      </p:sp>
      <p:sp>
        <p:nvSpPr>
          <p:cNvPr id="3" name="Content Placeholder 2"/>
          <p:cNvSpPr>
            <a:spLocks noGrp="1"/>
          </p:cNvSpPr>
          <p:nvPr>
            <p:ph idx="1"/>
          </p:nvPr>
        </p:nvSpPr>
        <p:spPr>
          <a:xfrm>
            <a:off x="1451579" y="2015732"/>
            <a:ext cx="9603275" cy="4061795"/>
          </a:xfrm>
        </p:spPr>
        <p:txBody>
          <a:bodyPr>
            <a:normAutofit/>
          </a:bodyPr>
          <a:lstStyle/>
          <a:p>
            <a:pPr>
              <a:buFont typeface="Wingdings" panose="05000000000000000000" pitchFamily="2" charset="2"/>
              <a:buChar char="Ø"/>
            </a:pPr>
            <a:endParaRPr lang="en-US" sz="2800" dirty="0"/>
          </a:p>
        </p:txBody>
      </p:sp>
    </p:spTree>
    <p:extLst>
      <p:ext uri="{BB962C8B-B14F-4D97-AF65-F5344CB8AC3E}">
        <p14:creationId xmlns:p14="http://schemas.microsoft.com/office/powerpoint/2010/main" val="2511649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1039" y="829559"/>
            <a:ext cx="7453815" cy="916114"/>
          </a:xfrm>
        </p:spPr>
        <p:txBody>
          <a:bodyPr>
            <a:normAutofit fontScale="90000"/>
          </a:bodyPr>
          <a:lstStyle/>
          <a:p>
            <a:pPr algn="ctr"/>
            <a:r>
              <a:rPr lang="en-US" sz="6000" dirty="0"/>
              <a:t>SAT Basics</a:t>
            </a:r>
            <a:br>
              <a:rPr lang="en-US" sz="4800" dirty="0"/>
            </a:br>
            <a:endParaRPr lang="en-US" sz="4800" dirty="0"/>
          </a:p>
        </p:txBody>
      </p:sp>
      <p:sp>
        <p:nvSpPr>
          <p:cNvPr id="3" name="Content Placeholder 2"/>
          <p:cNvSpPr>
            <a:spLocks noGrp="1"/>
          </p:cNvSpPr>
          <p:nvPr>
            <p:ph idx="1"/>
          </p:nvPr>
        </p:nvSpPr>
        <p:spPr>
          <a:xfrm>
            <a:off x="282804" y="2234153"/>
            <a:ext cx="11378153" cy="3658647"/>
          </a:xfrm>
        </p:spPr>
        <p:txBody>
          <a:bodyPr>
            <a:noAutofit/>
          </a:bodyPr>
          <a:lstStyle/>
          <a:p>
            <a:pPr algn="ctr">
              <a:buFont typeface="Wingdings" panose="05000000000000000000" pitchFamily="2" charset="2"/>
              <a:buChar char="q"/>
            </a:pPr>
            <a:r>
              <a:rPr lang="en-US" sz="2400" dirty="0"/>
              <a:t>You can sign up for the SAT on https://www.collegeboard.org/</a:t>
            </a:r>
          </a:p>
          <a:p>
            <a:pPr algn="ctr">
              <a:buFont typeface="Wingdings" panose="05000000000000000000" pitchFamily="2" charset="2"/>
              <a:buChar char="q"/>
            </a:pPr>
            <a:r>
              <a:rPr lang="en-US" sz="2400" dirty="0"/>
              <a:t>If you receive free or reduced lunch, you are eligible for a SAT Fee Waiver. Mr. Longoria can give you this.  The fee waiver allows you to take two SATs for free for both your Junior and Senior years. Otherwise, the test is $52. </a:t>
            </a:r>
          </a:p>
          <a:p>
            <a:pPr algn="ctr">
              <a:buFont typeface="Wingdings" panose="05000000000000000000" pitchFamily="2" charset="2"/>
              <a:buChar char="q"/>
            </a:pPr>
            <a:r>
              <a:rPr lang="en-US" sz="2400" dirty="0"/>
              <a:t>What score do I need? There is no one answer to this question. It depends on which universities you are applying to and what majors. See Mr. Gordon for more info. </a:t>
            </a:r>
          </a:p>
        </p:txBody>
      </p:sp>
      <p:pic>
        <p:nvPicPr>
          <p:cNvPr id="4" name="Picture 3">
            <a:extLst>
              <a:ext uri="{FF2B5EF4-FFF2-40B4-BE49-F238E27FC236}">
                <a16:creationId xmlns:a16="http://schemas.microsoft.com/office/drawing/2014/main" id="{0EA3AE25-6609-4E25-8EAE-900E9697A3A0}"/>
              </a:ext>
            </a:extLst>
          </p:cNvPr>
          <p:cNvPicPr>
            <a:picLocks noChangeAspect="1"/>
          </p:cNvPicPr>
          <p:nvPr/>
        </p:nvPicPr>
        <p:blipFill>
          <a:blip r:embed="rId2"/>
          <a:stretch>
            <a:fillRect/>
          </a:stretch>
        </p:blipFill>
        <p:spPr>
          <a:xfrm>
            <a:off x="414780" y="158459"/>
            <a:ext cx="3026004" cy="1910486"/>
          </a:xfrm>
          <a:prstGeom prst="rect">
            <a:avLst/>
          </a:prstGeom>
        </p:spPr>
      </p:pic>
    </p:spTree>
    <p:extLst>
      <p:ext uri="{BB962C8B-B14F-4D97-AF65-F5344CB8AC3E}">
        <p14:creationId xmlns:p14="http://schemas.microsoft.com/office/powerpoint/2010/main" val="187736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1039" y="829559"/>
            <a:ext cx="7453815" cy="916114"/>
          </a:xfrm>
        </p:spPr>
        <p:txBody>
          <a:bodyPr>
            <a:normAutofit fontScale="90000"/>
          </a:bodyPr>
          <a:lstStyle/>
          <a:p>
            <a:pPr algn="ctr"/>
            <a:r>
              <a:rPr lang="en-US" sz="6000" dirty="0"/>
              <a:t>SAT Basics</a:t>
            </a:r>
            <a:br>
              <a:rPr lang="en-US" sz="4800" dirty="0"/>
            </a:br>
            <a:endParaRPr lang="en-US" sz="4800" dirty="0"/>
          </a:p>
        </p:txBody>
      </p:sp>
      <p:sp>
        <p:nvSpPr>
          <p:cNvPr id="3" name="Content Placeholder 2"/>
          <p:cNvSpPr>
            <a:spLocks noGrp="1"/>
          </p:cNvSpPr>
          <p:nvPr>
            <p:ph idx="1"/>
          </p:nvPr>
        </p:nvSpPr>
        <p:spPr>
          <a:xfrm>
            <a:off x="282804" y="2596846"/>
            <a:ext cx="11378153" cy="3823855"/>
          </a:xfrm>
        </p:spPr>
        <p:txBody>
          <a:bodyPr>
            <a:noAutofit/>
          </a:bodyPr>
          <a:lstStyle/>
          <a:p>
            <a:pPr algn="ctr">
              <a:buFont typeface="Wingdings" panose="05000000000000000000" pitchFamily="2" charset="2"/>
              <a:buChar char="q"/>
            </a:pPr>
            <a:r>
              <a:rPr lang="en-US" sz="2400" dirty="0"/>
              <a:t>You can list four free colleges to send your scores to at the time of registration or until nine days after taking the test. This is the fastest way, but you will not find out your scores before they are sent to the college. </a:t>
            </a:r>
          </a:p>
          <a:p>
            <a:pPr algn="ctr">
              <a:buFont typeface="Wingdings" panose="05000000000000000000" pitchFamily="2" charset="2"/>
              <a:buChar char="q"/>
            </a:pPr>
            <a:r>
              <a:rPr lang="en-US" sz="2400" dirty="0"/>
              <a:t>If you wait until after the nine days, it is $12 per college to have your scores sent. </a:t>
            </a:r>
          </a:p>
          <a:p>
            <a:pPr algn="ctr">
              <a:buFont typeface="Wingdings" panose="05000000000000000000" pitchFamily="2" charset="2"/>
              <a:buChar char="q"/>
            </a:pPr>
            <a:r>
              <a:rPr lang="en-US" sz="2400" dirty="0"/>
              <a:t>You will find out your score about 3 </a:t>
            </a:r>
            <a:r>
              <a:rPr lang="en-US" sz="2400"/>
              <a:t>weeks after </a:t>
            </a:r>
            <a:r>
              <a:rPr lang="en-US" sz="2400" dirty="0"/>
              <a:t>your test day. </a:t>
            </a:r>
          </a:p>
          <a:p>
            <a:pPr marL="0" indent="0" algn="ctr">
              <a:buNone/>
            </a:pPr>
            <a:endParaRPr lang="en-US" sz="2400" dirty="0"/>
          </a:p>
        </p:txBody>
      </p:sp>
      <p:pic>
        <p:nvPicPr>
          <p:cNvPr id="4" name="Picture 3">
            <a:extLst>
              <a:ext uri="{FF2B5EF4-FFF2-40B4-BE49-F238E27FC236}">
                <a16:creationId xmlns:a16="http://schemas.microsoft.com/office/drawing/2014/main" id="{0EA3AE25-6609-4E25-8EAE-900E9697A3A0}"/>
              </a:ext>
            </a:extLst>
          </p:cNvPr>
          <p:cNvPicPr>
            <a:picLocks noChangeAspect="1"/>
          </p:cNvPicPr>
          <p:nvPr/>
        </p:nvPicPr>
        <p:blipFill>
          <a:blip r:embed="rId2"/>
          <a:stretch>
            <a:fillRect/>
          </a:stretch>
        </p:blipFill>
        <p:spPr>
          <a:xfrm>
            <a:off x="414780" y="158459"/>
            <a:ext cx="3026004" cy="1910486"/>
          </a:xfrm>
          <a:prstGeom prst="rect">
            <a:avLst/>
          </a:prstGeom>
        </p:spPr>
      </p:pic>
    </p:spTree>
    <p:extLst>
      <p:ext uri="{BB962C8B-B14F-4D97-AF65-F5344CB8AC3E}">
        <p14:creationId xmlns:p14="http://schemas.microsoft.com/office/powerpoint/2010/main" val="1764812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320511"/>
            <a:ext cx="9603275" cy="1425162"/>
          </a:xfrm>
        </p:spPr>
        <p:txBody>
          <a:bodyPr>
            <a:normAutofit fontScale="90000"/>
          </a:bodyPr>
          <a:lstStyle/>
          <a:p>
            <a:pPr algn="ctr"/>
            <a:r>
              <a:rPr lang="en-US" sz="6000" dirty="0"/>
              <a:t>What to Bring to your </a:t>
            </a:r>
            <a:br>
              <a:rPr lang="en-US" sz="6000" dirty="0"/>
            </a:br>
            <a:r>
              <a:rPr lang="en-US" sz="6000" dirty="0"/>
              <a:t>SAT Test Day</a:t>
            </a:r>
            <a:br>
              <a:rPr lang="en-US" sz="4800" dirty="0"/>
            </a:br>
            <a:endParaRPr lang="en-US" sz="4800" dirty="0"/>
          </a:p>
        </p:txBody>
      </p:sp>
      <p:sp>
        <p:nvSpPr>
          <p:cNvPr id="3" name="Content Placeholder 2"/>
          <p:cNvSpPr>
            <a:spLocks noGrp="1"/>
          </p:cNvSpPr>
          <p:nvPr>
            <p:ph idx="1"/>
          </p:nvPr>
        </p:nvSpPr>
        <p:spPr>
          <a:xfrm>
            <a:off x="424058" y="1814421"/>
            <a:ext cx="11227472" cy="4115039"/>
          </a:xfrm>
        </p:spPr>
        <p:txBody>
          <a:bodyPr>
            <a:noAutofit/>
          </a:bodyPr>
          <a:lstStyle/>
          <a:p>
            <a:pPr algn="ctr">
              <a:buFont typeface="Wingdings" panose="05000000000000000000" pitchFamily="2" charset="2"/>
              <a:buChar char="Ø"/>
            </a:pPr>
            <a:r>
              <a:rPr lang="en-US" dirty="0"/>
              <a:t>Your Admission Ticket (ask Mr. Gordon if you need this printed off)</a:t>
            </a:r>
          </a:p>
          <a:p>
            <a:pPr algn="ctr">
              <a:buFont typeface="Wingdings" panose="05000000000000000000" pitchFamily="2" charset="2"/>
              <a:buChar char="Ø"/>
            </a:pPr>
            <a:r>
              <a:rPr lang="en-US" dirty="0"/>
              <a:t>A non-expired government or school issued ID</a:t>
            </a:r>
          </a:p>
          <a:p>
            <a:pPr algn="ctr">
              <a:buFont typeface="Wingdings" panose="05000000000000000000" pitchFamily="2" charset="2"/>
              <a:buChar char="Ø"/>
            </a:pPr>
            <a:r>
              <a:rPr lang="en-US" dirty="0"/>
              <a:t>Two No. 2 pencils with erasers</a:t>
            </a:r>
          </a:p>
          <a:p>
            <a:pPr algn="ctr">
              <a:buFont typeface="Wingdings" panose="05000000000000000000" pitchFamily="2" charset="2"/>
              <a:buChar char="Ø"/>
            </a:pPr>
            <a:r>
              <a:rPr lang="en-US" dirty="0"/>
              <a:t>An </a:t>
            </a:r>
            <a:r>
              <a:rPr lang="en-US" u="sng" dirty="0"/>
              <a:t>approved </a:t>
            </a:r>
            <a:r>
              <a:rPr lang="en-US" dirty="0"/>
              <a:t>calculator (you can borrow a calculator from Mrs. Eide, Dr. Sutcliffe, or Mr. Ford if you do not have one). </a:t>
            </a:r>
            <a:r>
              <a:rPr lang="en-US" b="1" dirty="0"/>
              <a:t>They do not provide calculators at the testing site.</a:t>
            </a:r>
          </a:p>
          <a:p>
            <a:pPr algn="ctr">
              <a:buFont typeface="Wingdings" panose="05000000000000000000" pitchFamily="2" charset="2"/>
              <a:buChar char="Ø"/>
            </a:pPr>
            <a:r>
              <a:rPr lang="en-US" dirty="0"/>
              <a:t>A non- smartwatch (without an audible alarm)</a:t>
            </a:r>
          </a:p>
          <a:p>
            <a:pPr algn="ctr">
              <a:buFont typeface="Wingdings" panose="05000000000000000000" pitchFamily="2" charset="2"/>
              <a:buChar char="Ø"/>
            </a:pPr>
            <a:r>
              <a:rPr lang="en-US" dirty="0"/>
              <a:t>Drink and snacks (for your break)</a:t>
            </a:r>
          </a:p>
          <a:p>
            <a:pPr algn="ctr">
              <a:buFont typeface="Wingdings" panose="05000000000000000000" pitchFamily="2" charset="2"/>
              <a:buChar char="Ø"/>
            </a:pPr>
            <a:r>
              <a:rPr lang="en-US" dirty="0"/>
              <a:t>It is important that you get a good night’s sleep and eat a large breakfast before taking the test. This will help you focus on the test, instead of being hungry or tired. </a:t>
            </a:r>
          </a:p>
          <a:p>
            <a:pPr>
              <a:buFont typeface="Wingdings" panose="05000000000000000000" pitchFamily="2" charset="2"/>
              <a:buChar char="Ø"/>
            </a:pPr>
            <a:endParaRPr lang="en-US" sz="2400" dirty="0"/>
          </a:p>
          <a:p>
            <a:pPr marL="0" indent="0" algn="ctr">
              <a:buNone/>
            </a:pPr>
            <a:endParaRPr lang="en-US" sz="2400" dirty="0"/>
          </a:p>
        </p:txBody>
      </p:sp>
    </p:spTree>
    <p:extLst>
      <p:ext uri="{BB962C8B-B14F-4D97-AF65-F5344CB8AC3E}">
        <p14:creationId xmlns:p14="http://schemas.microsoft.com/office/powerpoint/2010/main" val="1005216585"/>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TM10001114[[fn=Gallery]]</Template>
  <TotalTime>572</TotalTime>
  <Words>357</Words>
  <Application>Microsoft Office PowerPoint</Application>
  <PresentationFormat>Widescreen</PresentationFormat>
  <Paragraphs>24</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Gill Sans MT</vt:lpstr>
      <vt:lpstr>Wingdings</vt:lpstr>
      <vt:lpstr>Gallery</vt:lpstr>
      <vt:lpstr>Learning Objective</vt:lpstr>
      <vt:lpstr>This Week’s Announcements</vt:lpstr>
      <vt:lpstr>SAT Basics </vt:lpstr>
      <vt:lpstr>SAT Basics </vt:lpstr>
      <vt:lpstr>What to Bring to your  SAT Test Day </vt:lpstr>
    </vt:vector>
  </TitlesOfParts>
  <Company>BISD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Objective</dc:title>
  <dc:creator>Joshua Gordon</dc:creator>
  <cp:lastModifiedBy>Joshua Gordon</cp:lastModifiedBy>
  <cp:revision>72</cp:revision>
  <dcterms:created xsi:type="dcterms:W3CDTF">2018-09-06T16:43:27Z</dcterms:created>
  <dcterms:modified xsi:type="dcterms:W3CDTF">2021-08-26T18:15:21Z</dcterms:modified>
</cp:coreProperties>
</file>